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5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6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68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86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1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39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0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6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2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0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4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30C7F-CD82-4C1C-9956-5FA1007F3A6C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EDAEF-81FE-445D-B8A7-FADDD7319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1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2077" y="1143680"/>
            <a:ext cx="5953496" cy="39018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Рассматривание картины 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«Дикие животные весной»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12128" y="182582"/>
            <a:ext cx="3904013" cy="96109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Занятие по развитию речи </a:t>
            </a:r>
          </a:p>
          <a:p>
            <a:r>
              <a:rPr lang="ru-RU" dirty="0">
                <a:solidFill>
                  <a:schemeClr val="bg1"/>
                </a:solidFill>
              </a:rPr>
              <a:t>Средняя группа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E7D16D-000D-C8D5-0BBB-00A6750F5A69}"/>
              </a:ext>
            </a:extLst>
          </p:cNvPr>
          <p:cNvSpPr txBox="1"/>
          <p:nvPr/>
        </p:nvSpPr>
        <p:spPr>
          <a:xfrm>
            <a:off x="7560253" y="5379923"/>
            <a:ext cx="4548620" cy="128426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Подготовила и провела воспитатель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105025" algn="l"/>
              </a:tabLst>
            </a:pPr>
            <a:r>
              <a:rPr lang="ru-RU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Ахметханова Ирина Владимировна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1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ение весенних пти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7974" y="5131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5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-44109307_1708671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968" y="5592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1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hop.azbuka-uma.by/upload/iblock/bf2/bf2b3553247257b1133bfc22ddd9c35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9" y="0"/>
            <a:ext cx="10072012" cy="693290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8253" y="259396"/>
            <a:ext cx="3261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«У кого кто»</a:t>
            </a: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91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31</Words>
  <Application>Microsoft Office PowerPoint</Application>
  <PresentationFormat>Широкоэкранный</PresentationFormat>
  <Paragraphs>7</Paragraphs>
  <Slides>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Рассматривание картины  «Дикие животные весной»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Весенний лес.</dc:title>
  <dc:creator>Иринка</dc:creator>
  <cp:lastModifiedBy>Ирина Ахметханова</cp:lastModifiedBy>
  <cp:revision>10</cp:revision>
  <dcterms:created xsi:type="dcterms:W3CDTF">2019-03-29T18:16:39Z</dcterms:created>
  <dcterms:modified xsi:type="dcterms:W3CDTF">2023-09-20T21:08:09Z</dcterms:modified>
</cp:coreProperties>
</file>