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9" r:id="rId5"/>
    <p:sldId id="258" r:id="rId6"/>
    <p:sldId id="274" r:id="rId7"/>
    <p:sldId id="260" r:id="rId8"/>
    <p:sldId id="262" r:id="rId9"/>
    <p:sldId id="263" r:id="rId10"/>
    <p:sldId id="265" r:id="rId11"/>
    <p:sldId id="264" r:id="rId12"/>
    <p:sldId id="273" r:id="rId13"/>
    <p:sldId id="267" r:id="rId14"/>
    <p:sldId id="268" r:id="rId15"/>
    <p:sldId id="269" r:id="rId16"/>
    <p:sldId id="270" r:id="rId17"/>
    <p:sldId id="272" r:id="rId18"/>
    <p:sldId id="271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54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139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9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7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7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4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11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76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56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64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16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B76BC-F503-4BCD-B4FF-40C0152BFC4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8B70B-1448-4E59-8C69-502341DE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20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7545" y="193042"/>
            <a:ext cx="8619744" cy="1425765"/>
          </a:xfrm>
        </p:spPr>
        <p:txBody>
          <a:bodyPr>
            <a:normAutofit/>
          </a:bodyPr>
          <a:lstStyle/>
          <a:p>
            <a:r>
              <a:rPr lang="ru-RU" sz="8800" b="1" dirty="0">
                <a:solidFill>
                  <a:srgbClr val="FF0000"/>
                </a:solidFill>
              </a:rPr>
              <a:t>«Юный пешеход»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09906" y="481398"/>
            <a:ext cx="3096575" cy="1022658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rgbClr val="0070C0"/>
                </a:solidFill>
              </a:rPr>
              <a:t>ПДД</a:t>
            </a:r>
          </a:p>
        </p:txBody>
      </p:sp>
      <p:pic>
        <p:nvPicPr>
          <p:cNvPr id="10242" name="Picture 2" descr="http://mou61.chel-edu.ru/images/p302_clip_imppkaage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184" y="2525738"/>
            <a:ext cx="225742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Картинки по запросу дорожные знаки для дете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049" y="1504056"/>
            <a:ext cx="7379240" cy="415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69EB1C-674F-AF7C-0FD5-C9EB842E7012}"/>
              </a:ext>
            </a:extLst>
          </p:cNvPr>
          <p:cNvSpPr txBox="1"/>
          <p:nvPr/>
        </p:nvSpPr>
        <p:spPr>
          <a:xfrm>
            <a:off x="3232420" y="5846539"/>
            <a:ext cx="4447309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49580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Подготовила и провела воспитатель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2105025" algn="l"/>
              </a:tabLst>
            </a:pP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Ахметханова Ирина Владимировна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93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ezopasnost-detej.ru/images/2013-2/208-3-pravila-dorozhnogo-dvizheniya-detyam-karti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003" y="503972"/>
            <a:ext cx="8534400" cy="586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анимация светофор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9354" y="2199421"/>
            <a:ext cx="179070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77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4258" y="2645549"/>
            <a:ext cx="33469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0070C0"/>
                </a:solidFill>
                <a:effectLst/>
                <a:latin typeface="Trebuchet MS" panose="020B0603020202020204" pitchFamily="34" charset="0"/>
              </a:rPr>
              <a:t>Слушай и запоминай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b="0" i="0" dirty="0">
                <a:solidFill>
                  <a:srgbClr val="0070C0"/>
                </a:solidFill>
                <a:effectLst/>
                <a:latin typeface="Trebuchet MS" panose="020B0603020202020204" pitchFamily="34" charset="0"/>
              </a:rPr>
              <a:t>И всегда их соблюдай.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b="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Загорелся КРАСНЫЙ свет,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b="0" i="0" dirty="0">
                <a:solidFill>
                  <a:srgbClr val="0070C0"/>
                </a:solidFill>
                <a:effectLst/>
                <a:latin typeface="Trebuchet MS" panose="020B0603020202020204" pitchFamily="34" charset="0"/>
              </a:rPr>
              <a:t>Стой, малыш, прохода нет.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b="0" i="0" dirty="0">
                <a:solidFill>
                  <a:srgbClr val="FFC000"/>
                </a:solidFill>
                <a:effectLst/>
                <a:latin typeface="Trebuchet MS" panose="020B0603020202020204" pitchFamily="34" charset="0"/>
              </a:rPr>
              <a:t>ЖЕЛТЫЙ свет смотри горит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b="0" i="0" dirty="0">
                <a:solidFill>
                  <a:srgbClr val="0070C0"/>
                </a:solidFill>
                <a:effectLst/>
                <a:latin typeface="Trebuchet MS" panose="020B0603020202020204" pitchFamily="34" charset="0"/>
              </a:rPr>
              <a:t>Приготовься говорит.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b="0" i="0" dirty="0">
                <a:solidFill>
                  <a:srgbClr val="00B050"/>
                </a:solidFill>
                <a:effectLst/>
                <a:latin typeface="Trebuchet MS" panose="020B0603020202020204" pitchFamily="34" charset="0"/>
              </a:rPr>
              <a:t>А зажегся свет ЗЕЛЕНЫЙ</a:t>
            </a:r>
            <a:br>
              <a:rPr lang="ru-RU" sz="2000" dirty="0">
                <a:solidFill>
                  <a:srgbClr val="00B050"/>
                </a:solidFill>
              </a:rPr>
            </a:br>
            <a:r>
              <a:rPr lang="ru-RU" sz="2000" b="0" i="0" dirty="0">
                <a:solidFill>
                  <a:srgbClr val="0070C0"/>
                </a:solidFill>
                <a:effectLst/>
                <a:latin typeface="Trebuchet MS" panose="020B0603020202020204" pitchFamily="34" charset="0"/>
              </a:rPr>
              <a:t>Проходи мой друг ученый.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b="0" i="0" dirty="0">
                <a:solidFill>
                  <a:srgbClr val="0070C0"/>
                </a:solidFill>
                <a:effectLst/>
                <a:latin typeface="Trebuchet MS" panose="020B0603020202020204" pitchFamily="34" charset="0"/>
              </a:rPr>
              <a:t>Помни правила движенья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b="0" i="0" dirty="0">
                <a:solidFill>
                  <a:srgbClr val="0070C0"/>
                </a:solidFill>
                <a:effectLst/>
                <a:latin typeface="Trebuchet MS" panose="020B0603020202020204" pitchFamily="34" charset="0"/>
              </a:rPr>
              <a:t>Как таблицу умноженья!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Картинки по запросу анимация светофор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501" y="3501944"/>
            <a:ext cx="1912883" cy="264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542" y="1100020"/>
            <a:ext cx="6230959" cy="448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анимация светофор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9142" y="406647"/>
            <a:ext cx="1618897" cy="223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40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520" y="0"/>
            <a:ext cx="9181070" cy="688580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03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стих главная дорога зна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503" y="320397"/>
            <a:ext cx="9912761" cy="6195476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089205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821" y="2291096"/>
            <a:ext cx="5734851" cy="430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7865" y="480114"/>
            <a:ext cx="6784871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Запрещающие дорожные знаки </a:t>
            </a:r>
          </a:p>
        </p:txBody>
      </p:sp>
      <p:pic>
        <p:nvPicPr>
          <p:cNvPr id="5124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2"/>
          <a:stretch/>
        </p:blipFill>
        <p:spPr bwMode="auto">
          <a:xfrm>
            <a:off x="304800" y="1608082"/>
            <a:ext cx="5780908" cy="400739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08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предупреждающие дорожные знаки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369" y="1387527"/>
            <a:ext cx="6934200" cy="5200651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29188" y="459093"/>
            <a:ext cx="7670561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6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00000"/>
                </a:solidFill>
              </a:rPr>
              <a:t>Предупреждающие дорожные знаки</a:t>
            </a:r>
          </a:p>
        </p:txBody>
      </p:sp>
    </p:spTree>
    <p:extLst>
      <p:ext uri="{BB962C8B-B14F-4D97-AF65-F5344CB8AC3E}">
        <p14:creationId xmlns:p14="http://schemas.microsoft.com/office/powerpoint/2010/main" val="227787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Картинки по запросу информационно указательные дорожные зна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59" y="259468"/>
            <a:ext cx="5979485" cy="448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gamejulia.ru/images/i/velodorozh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66" y="620111"/>
            <a:ext cx="2394755" cy="289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://gamejulia.ru/images/i/peshehodnaya-dorozh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898" y="448248"/>
            <a:ext cx="2298278" cy="270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://pbdd.do.am/_nw/0/048311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68" y="3654223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6395" y="6042621"/>
            <a:ext cx="1802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ahoma" panose="020B0604030504040204" pitchFamily="34" charset="0"/>
              </a:rPr>
              <a:t>Место стоянки </a:t>
            </a:r>
            <a:endParaRPr lang="ru-RU" dirty="0"/>
          </a:p>
        </p:txBody>
      </p:sp>
      <p:pic>
        <p:nvPicPr>
          <p:cNvPr id="8208" name="Picture 16" descr="http://pbdd.do.am/_nw/0/0545395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002" y="3463268"/>
            <a:ext cx="2354317" cy="235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90244" y="5945163"/>
            <a:ext cx="2901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Рекомендуемая скорость </a:t>
            </a:r>
            <a:endParaRPr lang="ru-RU" dirty="0"/>
          </a:p>
        </p:txBody>
      </p:sp>
      <p:pic>
        <p:nvPicPr>
          <p:cNvPr id="8210" name="Picture 18" descr="http://pbdd.do.am/_nw/0/9668023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475" y="4853120"/>
            <a:ext cx="1920283" cy="192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20507" y="5575831"/>
            <a:ext cx="881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Тупик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08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524" y="420413"/>
            <a:ext cx="8191063" cy="6143298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14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960" y="420414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дорожный знак главная доро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960" y="315310"/>
            <a:ext cx="5572125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87960" y="4547653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Comic"/>
              </a:rPr>
              <a:t>Знак «Главная дорога»:</a:t>
            </a:r>
          </a:p>
          <a:p>
            <a:r>
              <a:rPr lang="ru-RU" dirty="0">
                <a:solidFill>
                  <a:srgbClr val="000000"/>
                </a:solidFill>
                <a:latin typeface="Comic"/>
              </a:rPr>
              <a:t>Вот он знак, каких немного:</a:t>
            </a:r>
            <a:br>
              <a:rPr lang="ru-RU" dirty="0">
                <a:solidFill>
                  <a:srgbClr val="000000"/>
                </a:solidFill>
                <a:latin typeface="Comic"/>
              </a:rPr>
            </a:br>
            <a:r>
              <a:rPr lang="ru-RU" dirty="0">
                <a:solidFill>
                  <a:srgbClr val="000000"/>
                </a:solidFill>
                <a:latin typeface="Comic"/>
              </a:rPr>
              <a:t>Это главная дорога!</a:t>
            </a:r>
            <a:br>
              <a:rPr lang="ru-RU" dirty="0">
                <a:solidFill>
                  <a:srgbClr val="000000"/>
                </a:solidFill>
                <a:latin typeface="Comic"/>
              </a:rPr>
            </a:br>
            <a:r>
              <a:rPr lang="ru-RU" dirty="0">
                <a:solidFill>
                  <a:srgbClr val="000000"/>
                </a:solidFill>
                <a:latin typeface="Comic"/>
              </a:rPr>
              <a:t>Если едешь ты по ней,</a:t>
            </a:r>
            <a:br>
              <a:rPr lang="ru-RU" dirty="0">
                <a:solidFill>
                  <a:srgbClr val="000000"/>
                </a:solidFill>
                <a:latin typeface="Comic"/>
              </a:rPr>
            </a:br>
            <a:r>
              <a:rPr lang="ru-RU" dirty="0">
                <a:solidFill>
                  <a:srgbClr val="000000"/>
                </a:solidFill>
                <a:latin typeface="Comic"/>
              </a:rPr>
              <a:t>Всех становишься главней,</a:t>
            </a:r>
            <a:br>
              <a:rPr lang="ru-RU" dirty="0">
                <a:solidFill>
                  <a:srgbClr val="000000"/>
                </a:solidFill>
                <a:latin typeface="Comic"/>
              </a:rPr>
            </a:br>
            <a:r>
              <a:rPr lang="ru-RU" dirty="0">
                <a:solidFill>
                  <a:srgbClr val="000000"/>
                </a:solidFill>
                <a:latin typeface="Comic"/>
              </a:rPr>
              <a:t>И тебе, как будто Богу,</a:t>
            </a:r>
            <a:br>
              <a:rPr lang="ru-RU" dirty="0">
                <a:solidFill>
                  <a:srgbClr val="000000"/>
                </a:solidFill>
                <a:latin typeface="Comic"/>
              </a:rPr>
            </a:br>
            <a:r>
              <a:rPr lang="ru-RU" dirty="0">
                <a:solidFill>
                  <a:srgbClr val="000000"/>
                </a:solidFill>
                <a:latin typeface="Comic"/>
              </a:rPr>
              <a:t>Уступают все дорогу!</a:t>
            </a:r>
            <a:endParaRPr lang="ru-RU" b="0" i="0" dirty="0">
              <a:solidFill>
                <a:srgbClr val="000000"/>
              </a:solidFill>
              <a:effectLst/>
              <a:latin typeface="Comic"/>
            </a:endParaRPr>
          </a:p>
        </p:txBody>
      </p:sp>
    </p:spTree>
    <p:extLst>
      <p:ext uri="{BB962C8B-B14F-4D97-AF65-F5344CB8AC3E}">
        <p14:creationId xmlns:p14="http://schemas.microsoft.com/office/powerpoint/2010/main" val="296843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dindomatv.ru/sites/default/files/znat_polozhen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286" y="482219"/>
            <a:ext cx="8496120" cy="600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ШОУ-ГРУППА -НЕ СКУЧАЙ- - ПРАВИЛА ДВИЖЕНИЯ (ПДД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6378" y="399394"/>
            <a:ext cx="8720188" cy="1185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7200" b="1" dirty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Ситуации на дороге</a:t>
            </a:r>
          </a:p>
        </p:txBody>
      </p:sp>
      <p:pic>
        <p:nvPicPr>
          <p:cNvPr id="1028" name="Picture 4" descr="Картинки по запросу анимация светофор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93076" y="1986846"/>
            <a:ext cx="2942896" cy="40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картинки ситуации по пдд в до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497" y="1907500"/>
            <a:ext cx="6463096" cy="414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6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ctive-mama.com/wp-content/uploads/2013/07/pdd-dlya-detej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25" y="209027"/>
            <a:ext cx="5681472" cy="639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7680" y="536449"/>
            <a:ext cx="426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70C0"/>
                </a:solidFill>
                <a:effectLst/>
                <a:latin typeface="Verdana" panose="020B0604030504040204" pitchFamily="34" charset="0"/>
              </a:rPr>
              <a:t>Малолюдный участок дороги, где машины проезжают редко. Школьники, забыв обо всем, играют в футбол на проезжей части. Ребенок, который наблюдает за этим с дедушкой, должен принять правильное решение. Каким оно должно быть?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59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heburashka80.ru/images/gam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67" y="10685"/>
            <a:ext cx="10760470" cy="683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39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авила дорожного движения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43" y="347471"/>
            <a:ext cx="5440553" cy="611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56576" y="609600"/>
            <a:ext cx="2755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0070C0"/>
                </a:solidFill>
                <a:effectLst/>
                <a:latin typeface="Verdana" panose="020B0604030504040204" pitchFamily="34" charset="0"/>
              </a:rPr>
              <a:t>Мальчик перебегает улицу. За ним несется кошка, а следом – еще один его друг. Правильно ли поступает первый ребенок? </a:t>
            </a:r>
          </a:p>
          <a:p>
            <a:r>
              <a:rPr lang="ru-RU" sz="2000" b="0" i="0" dirty="0">
                <a:solidFill>
                  <a:srgbClr val="0070C0"/>
                </a:solidFill>
                <a:effectLst/>
                <a:latin typeface="Verdana" panose="020B0604030504040204" pitchFamily="34" charset="0"/>
              </a:rPr>
              <a:t>Что нужно сделать второму, чтобы предотвратить опасность?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181" y="714867"/>
            <a:ext cx="7483145" cy="5612360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320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perova.org/assets/images/1307198404_z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8" y="231647"/>
            <a:ext cx="6103010" cy="641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nevaznak.com/media/images/bd72d7bb33d0b0c108555b08151320d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472" y="1128235"/>
            <a:ext cx="4619751" cy="46197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4523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bezopasnost-detej.ru/images/2013/101-3-bezopasnost-dorozhnogo-dvizheniya-kartinki-dlya-detej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2"/>
          <a:stretch/>
        </p:blipFill>
        <p:spPr bwMode="auto">
          <a:xfrm>
            <a:off x="5690743" y="411797"/>
            <a:ext cx="5794121" cy="61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stroybarier.ru/wa-apps/site/themes/Stroy/img/zn/inf/6.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1109472"/>
            <a:ext cx="4386072" cy="438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370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равила дорожного движения для детей в картинк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9" y="0"/>
            <a:ext cx="6743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93744" y="1166842"/>
            <a:ext cx="2974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70C0"/>
                </a:solidFill>
                <a:effectLst/>
                <a:latin typeface="Verdana" panose="020B0604030504040204" pitchFamily="34" charset="0"/>
              </a:rPr>
              <a:t>На картинке – пешеходный переход. Горит красный свет, маленький школьник собирается перевести бабушку через дорогу. Как он должен поступить?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Картинки по запросу анимация светофор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113" y="3919090"/>
            <a:ext cx="179070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937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219</Words>
  <Application>Microsoft Office PowerPoint</Application>
  <PresentationFormat>Широкоэкранный</PresentationFormat>
  <Paragraphs>18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Comic</vt:lpstr>
      <vt:lpstr>Tahoma</vt:lpstr>
      <vt:lpstr>Times New Roman</vt:lpstr>
      <vt:lpstr>Trebuchet MS</vt:lpstr>
      <vt:lpstr>Verdana</vt:lpstr>
      <vt:lpstr>Тема Office</vt:lpstr>
      <vt:lpstr>«Юный пешеход»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«Юный пешеход»</dc:title>
  <dc:creator>Alexander</dc:creator>
  <cp:lastModifiedBy>Ирина Ахметханова</cp:lastModifiedBy>
  <cp:revision>15</cp:revision>
  <dcterms:created xsi:type="dcterms:W3CDTF">2016-04-02T14:38:27Z</dcterms:created>
  <dcterms:modified xsi:type="dcterms:W3CDTF">2023-09-20T20:38:52Z</dcterms:modified>
</cp:coreProperties>
</file>